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33" d="100"/>
          <a:sy n="33" d="100"/>
        </p:scale>
        <p:origin x="10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494D3-27C4-1871-1AE3-5C5E4D2AC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7E9069-1F26-15C0-C1A8-740BD7289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E21E38-EDB1-CC9D-733E-C2240CB2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3C5D92-B928-78BF-0334-E64BE1978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3BB4A3-7ABB-F3E6-F724-E87E9CFB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0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2CA7D1-61C4-2BD8-2BA0-2EE665EA5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0A27C4-D805-5B5B-F6A7-204FB2A60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D95C2E-5582-09CE-F9B3-500482F2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8EEBB4-1F9E-CBAD-0464-38B4DE573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5350FF-C231-DCD4-75E3-B9076099C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20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F298173-CA46-FE3F-1D5C-FF5068664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AE6FA4-8C8E-93C0-7F8C-A2F4F3F28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4818C4-A60C-0905-DF5B-8FA8C81F3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78EAF8-5451-7BD6-C915-ABF57901E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CA211B-1E20-43A5-0EDF-DAD296ACC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09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AD1EC-1257-60B6-C423-1AF641102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320BC7-9F82-20B1-5E86-955B1611F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86F283-7A01-62D7-CEDF-4BA5A9B40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C7A416-2EB3-F56E-675A-BD010013B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DA2256-5536-3365-3ADD-F8763E7B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86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5E0FCC-6A7C-1A03-37C3-F5C036CA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041BC7-3C5A-190C-E2C7-BBE477D4F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023C71-F335-70DF-B110-7D127D26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52E770-E33D-1E62-BF92-DE9530A3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1ED6BC-BD42-03BA-9983-B5D38D76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46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5F6CDE-CBE7-5D28-BFCF-FC9C7ECD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3C4DB1-AD23-2031-39BF-EBC461F8C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AADD2C-BDDA-C61C-DDFC-E481EA330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ECD300-B72A-9754-4C21-AB6EC2AA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277E41-BA24-EBFE-C93E-9EE60DCA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326721-6073-E1DD-FA40-D07E5D51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79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8DBD32-C8BC-E2E7-97BC-14352AC06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B6D5E7-396A-551E-3083-6CC5DE090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03BD61-4EA0-31AC-111C-423C6128B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771596-FCE5-EBB1-0F85-E6EE52402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2DD650-5A18-575A-8B56-D6360D493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F7EF3D4-3C77-F8D7-5ECA-FF5F84B9D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1A1F87F-22A1-6A1F-1201-9D41BBA8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39D12D-97DF-59D5-703B-C7B015CD2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64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5B32F-BB6C-1450-D7DC-86A754210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2D8D29-EA50-812B-5C91-F20A9E14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5574F2-0993-B046-4A35-167A8F105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377909-C4AB-7063-CDB5-77AAB129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9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D02E21-0826-F463-3F29-2565DED1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5EA3051-5743-4460-0A0C-2EF1C716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AC56C4-BB49-AA2F-0EB5-A4DC16B7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9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573292-80B2-2B72-CE76-CC8A019FF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913507-071E-409E-D292-6EE1793B2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383599-E30A-A787-10F0-3CDC97BA9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75CDFA-7495-0C7B-FF51-E690528A4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D53446-F9C3-CF4C-BB85-E2CD8F86F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942223-A217-5F57-7B7D-3F8C11EAD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613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9A9FB4-0C4F-E0B5-696B-0D9434711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AFCB5A4-76D6-66A7-9763-4CE70E39D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22BFAC-3CB9-4984-9982-8F86D8EA7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D705CB3-25C5-7B94-4BE0-9BCBC26F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55C182-2DEE-F697-08D4-C130F63E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5533BA-13E0-AFCF-C0C4-481253B99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6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649B48-9F15-6BC1-81B9-F7FEAAF8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3B26A2-97FA-B82D-35FC-FAD75910F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CF2C8E-D62D-31B5-344E-7139B9F3D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8DA8C-A13A-45FE-B517-4EAD92FFC04C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9B4C62-B885-09AD-90E0-97DC32E5A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9FF058-FB5C-7334-216C-1FB06120F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45E3F-AE17-43FC-84E9-3E5097ADB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44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A4EEDD3-78ED-1AF3-6A46-263C5D6B5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43" y="286814"/>
            <a:ext cx="11235695" cy="628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215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潤一 壁下</dc:creator>
  <cp:lastModifiedBy>潤一 壁下</cp:lastModifiedBy>
  <cp:revision>1</cp:revision>
  <dcterms:created xsi:type="dcterms:W3CDTF">2025-12-20T04:00:59Z</dcterms:created>
  <dcterms:modified xsi:type="dcterms:W3CDTF">2025-12-20T04:01:25Z</dcterms:modified>
</cp:coreProperties>
</file>