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90AB93-0A6C-4D8A-AB7A-63FFD4048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850C8A-0B50-4C84-A6E9-E3BADBA21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9ABFC-530D-4945-AD8D-88410C09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AEC46B-F141-43A8-8BB8-22681C42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496751-1F5B-432C-BE07-629A5FEB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45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253F6B-CA4A-45C4-B952-105096FE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E92444-4C98-4DD2-8570-2012BFA61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43890F-4B43-42E8-906D-2E7EF34A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63C1B5-CA3F-4A2E-9004-F4980B2CC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DC46F8-5419-4837-BAD7-B11C9AB8A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8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D61E841-55AF-4B65-9EA8-AC4338684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D2E551-4934-4091-B31B-ABA5323C0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E17B99-671E-4CA7-BE57-070974D57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51954B-D105-4F70-AA0E-CED74CAC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37A953-5F5C-4C42-B170-A2E3C8434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52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497204-D11A-44E3-8079-1B5345A2E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77DA9-0D81-4C4B-B698-C8FEE792E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A1C70E-3039-4225-BB8A-9B9BAE60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3AEDAB-5FC3-477C-9778-106DC3A20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8022CD-2FD6-4127-9BA6-A2C30D89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8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97C29D-9E1D-4417-B664-B8251B6BC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7F3194-50E0-475C-AFD2-7C08302FF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158888-2622-4837-B72B-98BBAA8F8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B05CE4-EF2D-4A6B-B9FA-762A4B5C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A0DF4E-3A96-4C53-92DD-BB33DA1B5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46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F590A-DA4C-45CA-94A3-99D0B9F39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1BC967-0CCC-4380-AB6F-BD08C19C5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BF0859-1F93-435D-835D-953C59E73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F1F459-D3BA-40C3-8414-58D5540B6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0A80DB-E020-4D90-B87F-548D9B3CB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D9EAC5-4557-40E5-8521-DF84F206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70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8AFF0A-2847-4436-8A05-A25771179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1295F5-968C-42DF-A155-9C673839C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584E9B-A282-424C-BA3A-5EC063DF4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32AB411-BED6-4FF3-89A1-568AC80DA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9E7E9AB-F021-43B3-8312-017F1EA890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82DE480-7DCA-4117-B578-C68F2C40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749B56-6CB7-4368-9E12-561B682B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CD8050-DC1B-410E-AAF0-4D84EDD1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05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2E134-02F0-4F9D-A5DF-849831B7C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3242D0-3C23-4193-8F77-C1A1021B0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457A09-BBB0-4835-8FB7-82543DFB7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9237CA-8930-48B9-91DA-81D6E19B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6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AC192CA-AC39-4AD1-95E9-CEE8FA20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B5EF89-88E9-43FD-8EDC-67BD93CE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221DF9-24A3-479E-85DC-0CEF2B2E9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36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2CC59-19B0-4547-8A1F-82E3FF87F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B91BC2-9ECE-4F26-AE1C-E2B22D767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243B4B2-D032-471A-8E92-8333AF5F8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2087FC-C3AA-4207-ADB9-94521996C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96FB10-88BE-4C9F-89CA-33997ECD0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E45973-8222-4521-B419-D082B214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53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41EAD4-DBCA-4854-A9BC-4D8E6100B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91AA4B1-1C09-4AF5-B45F-2BA64D391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FDF99B-DB29-4C7C-97EB-50206979B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BEBDBB-80AC-4B38-AA17-20758B690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D9F49B-DBB4-4517-8A98-8E0F9AA8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3DAF04-D9C2-4B5D-A04F-D2966251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21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07653C9-EA9B-430F-BD7A-7E3999ADE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0153ED-D40D-410C-A8CC-539AC83F6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F2111D-D016-4BEE-88B9-F608BB00E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16E71-66B2-4A0E-95FF-CABCA0D4322E}" type="datetimeFigureOut">
              <a:rPr kumimoji="1" lang="ja-JP" altLang="en-US" smtClean="0"/>
              <a:t>2021/11/20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2F4B7-9DAF-44A2-B8B9-9697D208B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5AB780-8C19-4411-AC26-700EE26FB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B4BC6-163A-420D-91F6-7938B4DF6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44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21F03D47-69E9-4A36-9617-212EAFB71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1181"/>
            <a:ext cx="9144000" cy="1655762"/>
          </a:xfrm>
        </p:spPr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8F21EE9-A1C9-4280-94EE-1906BE45B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72" y="4444992"/>
            <a:ext cx="10212100" cy="2067328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3BA80CB-9F9C-400B-B56A-D0317BDC9545}"/>
              </a:ext>
            </a:extLst>
          </p:cNvPr>
          <p:cNvSpPr/>
          <p:nvPr/>
        </p:nvSpPr>
        <p:spPr>
          <a:xfrm>
            <a:off x="5345723" y="4538857"/>
            <a:ext cx="1828800" cy="70839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76B5345-7F26-4F70-8AF2-2C42CD8F157F}"/>
              </a:ext>
            </a:extLst>
          </p:cNvPr>
          <p:cNvSpPr/>
          <p:nvPr/>
        </p:nvSpPr>
        <p:spPr>
          <a:xfrm>
            <a:off x="615462" y="4566373"/>
            <a:ext cx="1828800" cy="70839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FAF5E08-2AE9-4EAF-9D96-047A7A21E560}"/>
              </a:ext>
            </a:extLst>
          </p:cNvPr>
          <p:cNvSpPr/>
          <p:nvPr/>
        </p:nvSpPr>
        <p:spPr>
          <a:xfrm>
            <a:off x="10410092" y="5478657"/>
            <a:ext cx="876090" cy="135393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8E91EB2-FBFD-443F-884F-9C9F6D6EE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00" y="229772"/>
            <a:ext cx="3686175" cy="93345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02580BC-D798-4A78-85BA-048E6D95B0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1151" y="229772"/>
            <a:ext cx="3577838" cy="410054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F3B6D2D-55EF-40E9-9424-B85E9A37B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7282" y="280359"/>
            <a:ext cx="2628900" cy="261937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FC4F7F9D-D8F9-4D9D-BE6F-543B01FC9A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200" y="3429000"/>
            <a:ext cx="2523643" cy="708391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7A985F86-E93F-4617-9E6C-B3A345350357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717452" y="2708480"/>
            <a:ext cx="854570" cy="720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D57B1C5F-4D64-4188-ABFF-C2E748208A73}"/>
              </a:ext>
            </a:extLst>
          </p:cNvPr>
          <p:cNvCxnSpPr>
            <a:cxnSpLocks/>
          </p:cNvCxnSpPr>
          <p:nvPr/>
        </p:nvCxnSpPr>
        <p:spPr>
          <a:xfrm>
            <a:off x="717452" y="2708480"/>
            <a:ext cx="427285" cy="1830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1FE6E89F-5567-4244-94CD-537B372B7D0E}"/>
              </a:ext>
            </a:extLst>
          </p:cNvPr>
          <p:cNvCxnSpPr>
            <a:cxnSpLocks/>
          </p:cNvCxnSpPr>
          <p:nvPr/>
        </p:nvCxnSpPr>
        <p:spPr>
          <a:xfrm flipH="1">
            <a:off x="2264898" y="2860880"/>
            <a:ext cx="1502899" cy="1810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D1DFBF50-A272-438F-BF33-4BC24C172FB5}"/>
              </a:ext>
            </a:extLst>
          </p:cNvPr>
          <p:cNvCxnSpPr>
            <a:cxnSpLocks/>
          </p:cNvCxnSpPr>
          <p:nvPr/>
        </p:nvCxnSpPr>
        <p:spPr>
          <a:xfrm>
            <a:off x="3767797" y="2888594"/>
            <a:ext cx="1577926" cy="1782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07C655D-CD80-409E-8E75-62217390A406}"/>
              </a:ext>
            </a:extLst>
          </p:cNvPr>
          <p:cNvSpPr txBox="1"/>
          <p:nvPr/>
        </p:nvSpPr>
        <p:spPr>
          <a:xfrm>
            <a:off x="436098" y="2345245"/>
            <a:ext cx="98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一致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399D597-2212-42E4-A80A-EE92D1EF7B94}"/>
              </a:ext>
            </a:extLst>
          </p:cNvPr>
          <p:cNvSpPr txBox="1"/>
          <p:nvPr/>
        </p:nvSpPr>
        <p:spPr>
          <a:xfrm>
            <a:off x="3385060" y="2535388"/>
            <a:ext cx="1502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不一致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543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校閲者</dc:creator>
  <cp:lastModifiedBy>校閲者</cp:lastModifiedBy>
  <cp:revision>2</cp:revision>
  <dcterms:created xsi:type="dcterms:W3CDTF">2021-11-19T15:29:42Z</dcterms:created>
  <dcterms:modified xsi:type="dcterms:W3CDTF">2021-11-19T15:37:30Z</dcterms:modified>
</cp:coreProperties>
</file>